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714625"/>
            <a:ext cx="661035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68680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92" y="1266775"/>
            <a:ext cx="10814100" cy="54025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88010"/>
            <a:ext cx="858202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3993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330264"/>
            <a:ext cx="10657183" cy="5411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98" y="1267544"/>
            <a:ext cx="119253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48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85176" cy="54969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54596"/>
            <a:ext cx="116586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490787"/>
            <a:ext cx="80105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81846"/>
            <a:ext cx="5110435" cy="325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514475"/>
            <a:ext cx="94964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3717032"/>
            <a:ext cx="3048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2732070"/>
            <a:ext cx="936103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2379" y="3068960"/>
            <a:ext cx="731654" cy="24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5" y="3068960"/>
            <a:ext cx="765375" cy="24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6307" y="3463725"/>
            <a:ext cx="437056" cy="259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0560" y="3834115"/>
            <a:ext cx="437056" cy="259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65430" y="3834115"/>
            <a:ext cx="437056" cy="259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1876" y="3834115"/>
            <a:ext cx="437056" cy="259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72022" y="3834115"/>
            <a:ext cx="512409" cy="259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63546" y="4239229"/>
            <a:ext cx="988638" cy="248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5121" y="4644344"/>
            <a:ext cx="400999" cy="178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75121" y="4980009"/>
            <a:ext cx="1193087" cy="248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9826" y="354051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6776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014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55143"/>
            <a:ext cx="10067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52637"/>
            <a:ext cx="115633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526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8938"/>
            <a:ext cx="10369152" cy="549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9778"/>
            <a:ext cx="9005069" cy="567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1239"/>
            <a:ext cx="10585176" cy="53361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371"/>
            <a:ext cx="10558586" cy="53669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43204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4183" y="2132856"/>
            <a:ext cx="43204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7429" y="3278749"/>
            <a:ext cx="43204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8892" y="4388254"/>
            <a:ext cx="957588" cy="252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7429" y="5949280"/>
            <a:ext cx="432048" cy="219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4603" y="6309650"/>
            <a:ext cx="957588" cy="252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9863"/>
            <a:ext cx="10801200" cy="54094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7016"/>
            <a:ext cx="10639100" cy="5382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07" y="1700808"/>
            <a:ext cx="3048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2348880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1188" y="2707695"/>
            <a:ext cx="85107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9856" y="4513347"/>
            <a:ext cx="4307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9694" y="4860587"/>
            <a:ext cx="4307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5457" y="5589792"/>
            <a:ext cx="4205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90725"/>
            <a:ext cx="11477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7787"/>
            <a:ext cx="117538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62100"/>
            <a:ext cx="11553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7367"/>
            <a:ext cx="11017224" cy="5424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38337"/>
            <a:ext cx="116681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